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8" r:id="rId16"/>
    <p:sldId id="279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AF995-1F29-416D-80A8-BC9B242C7171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A6F93-51EA-47A9-91EF-5075F61BB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7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6F93-51EA-47A9-91EF-5075F61BBB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0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3FB-B4D1-48DD-A2A9-8D4C179D3A54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89EB-A1CA-4C87-B412-360A4AF37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4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3FB-B4D1-48DD-A2A9-8D4C179D3A54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89EB-A1CA-4C87-B412-360A4AF37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7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3FB-B4D1-48DD-A2A9-8D4C179D3A54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89EB-A1CA-4C87-B412-360A4AF37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9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3FB-B4D1-48DD-A2A9-8D4C179D3A54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89EB-A1CA-4C87-B412-360A4AF37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1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3FB-B4D1-48DD-A2A9-8D4C179D3A54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89EB-A1CA-4C87-B412-360A4AF37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1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3FB-B4D1-48DD-A2A9-8D4C179D3A54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89EB-A1CA-4C87-B412-360A4AF37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5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3FB-B4D1-48DD-A2A9-8D4C179D3A54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89EB-A1CA-4C87-B412-360A4AF37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78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3FB-B4D1-48DD-A2A9-8D4C179D3A54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89EB-A1CA-4C87-B412-360A4AF37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2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3FB-B4D1-48DD-A2A9-8D4C179D3A54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89EB-A1CA-4C87-B412-360A4AF37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7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3FB-B4D1-48DD-A2A9-8D4C179D3A54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89EB-A1CA-4C87-B412-360A4AF37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2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3FB-B4D1-48DD-A2A9-8D4C179D3A54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89EB-A1CA-4C87-B412-360A4AF37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9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BE3FB-B4D1-48DD-A2A9-8D4C179D3A54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089EB-A1CA-4C87-B412-360A4AF37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1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СТРАНИЦЫ ИСТОРИИ ШУХОБОДСКОЙ КОМСОМОЛЬСКОЙ ОРГАНИЗАЦИИ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Посвящается 95-летию создания молодежной комсомольской организации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13" y="2708920"/>
            <a:ext cx="238938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8722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Кружковцы школы побывали в гостях у бабушки и дедушки  Ксении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Безвытной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ученицы 5 класса, которая с гордостью рассказывает о них. «Мой дедушка Гаранин Василий Иванович и бабушка Гаранина Александра Ивановна родились на Шухободской земле, здесь учились, вступили в комсомол в 1964 году, работали более 40 лет в совхозе «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Шухободский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68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12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124744"/>
            <a:ext cx="4618856" cy="532859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dirty="0" smtClean="0"/>
              <a:t>Ксения с гордостью рассказывает: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Дедушка всю трудовую жизнь проработал трактористом, он награжден «Орденом Трудовой славы 3 степени», многими грамотами и значками «Победитель социалистического соревнования».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096344" cy="412886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50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0728"/>
            <a:ext cx="8244408" cy="61833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Награды моего дедушки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2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«Дедушка, расскажи о своей молодости», –  просит внучка. «Время было интересное», – вспоминает Василий </a:t>
            </a:r>
            <a:r>
              <a:rPr lang="ru-RU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Иванович.«Меня</a:t>
            </a:r>
            <a:r>
              <a:rPr lang="ru-RU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молодого  парня  после окончания Шухободского СПТУ-41,  поставили работать на трактор, работал много, но всегда выполнял план на 120–130%. Я работал не один, в бригаде с комсомольцами, которые трудились тоже очень хорошо.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70–80-е годы в производстве устанавливали план работы – социалистические обязательства, их должны выполнять. Мы очень старались, работая иногда от зари до зари. Мне хочется назвать лучших комсомольцев-трактористов». </a:t>
            </a:r>
            <a:endParaRPr lang="ru-RU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8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Победители социалистического соревнования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4595402" cy="306459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652120" y="3028762"/>
            <a:ext cx="313234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Шахов Валентин Николаевич</a:t>
            </a:r>
          </a:p>
          <a:p>
            <a: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Занесен в совхозную «Книгу почета» 1968 г.</a:t>
            </a:r>
            <a:endParaRPr lang="ru-RU" sz="24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Победители социалистического соревнования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2" y="2420888"/>
            <a:ext cx="4595381" cy="306459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652120" y="3028762"/>
            <a:ext cx="31323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Косарев Владимир Васильевич</a:t>
            </a:r>
          </a:p>
          <a:p>
            <a: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1974 г.</a:t>
            </a:r>
            <a:endParaRPr lang="ru-RU" sz="24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8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Победители социалистического соревнования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04497"/>
            <a:ext cx="3744416" cy="249469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5013176"/>
            <a:ext cx="45725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Бакланов Александр Андреевич</a:t>
            </a:r>
          </a:p>
          <a:p>
            <a: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1976 г.</a:t>
            </a:r>
            <a:endParaRPr lang="ru-RU" sz="24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4" y="2132855"/>
            <a:ext cx="2592288" cy="389143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67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94" y="620688"/>
            <a:ext cx="5400600" cy="4050449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82083" y="515719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абушка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Ксении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Александра Ивановна угостила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 чаем и поделилась своими воспоминаниями о комсомольских годах.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0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/>
              <a:t>«Я училась в Шухободской школе», – вспоминает Александра Ивановна, здесь меня приняли в комсомол. Конечно, для нас это было радостное событие, но мы очень волновались,  в комсомол принимали только тех, кто хорошо учился, принимал участие в школьных делах. Поработала более 35 лет в совхозе «</a:t>
            </a:r>
            <a:r>
              <a:rPr lang="ru-RU" dirty="0" err="1" smtClean="0"/>
              <a:t>Шухободский</a:t>
            </a:r>
            <a:r>
              <a:rPr lang="ru-RU" dirty="0" smtClean="0"/>
              <a:t>» диспетчером-нормировщиком. В комсомольских делах всегда была активная. За творческие успехи и активное участие в развитии художественной самодеятельности награждена грамотами и ценными подарками». Александра Ивановна с молодым задором спела нам одну из комсомольских песен: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Комсомольцы! Добровольцы!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Мы сильны нашей верною дружбой!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Сквозь огонь мы пройдем, если нужно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Открывать молодые пути!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Комсомольцы! Добровольцы!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Надо верить в людей беззаветно,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Видеть солнце порой предрассветной: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Только так можно счастье найти!</a:t>
            </a:r>
          </a:p>
        </p:txBody>
      </p:sp>
    </p:spTree>
    <p:extLst>
      <p:ext uri="{BB962C8B-B14F-4D97-AF65-F5344CB8AC3E}">
        <p14:creationId xmlns:p14="http://schemas.microsoft.com/office/powerpoint/2010/main" val="5743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7125"/>
            <a:ext cx="2403386" cy="3605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07904" y="1412776"/>
            <a:ext cx="5040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«Я так вам завидую», – сказала Настя Орлова  член кружка, –  что вы жили в такое интересное время, сколько великих дел сделано комсомольцами нашего края. Спасибо за вашу жизнь, труд, за любовь к нашей Родине»! </a:t>
            </a:r>
            <a:endParaRPr lang="ru-RU" sz="2800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8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27634"/>
            <a:ext cx="4020976" cy="335349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52" y="1138042"/>
            <a:ext cx="2739164" cy="36591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3577" y="5130770"/>
            <a:ext cx="3752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Комсомольский значок</a:t>
            </a:r>
            <a:endParaRPr lang="ru-RU" sz="28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5966" y="5130770"/>
            <a:ext cx="3595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Комсомольский билет</a:t>
            </a:r>
            <a:endParaRPr lang="ru-RU" sz="28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0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005064"/>
            <a:ext cx="7211144" cy="21210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 smtClean="0">
                <a:ln w="1905"/>
                <a:solidFill>
                  <a:srgbClr val="002060"/>
                </a:solidFill>
              </a:rPr>
              <a:t>Поисковая группа кружка «Наш край»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dirty="0" smtClean="0">
                <a:ln w="1905"/>
                <a:solidFill>
                  <a:srgbClr val="002060"/>
                </a:solidFill>
              </a:rPr>
              <a:t>МОУ «Шухободская </a:t>
            </a:r>
            <a:r>
              <a:rPr lang="ru-RU" sz="3000" dirty="0" err="1" smtClean="0">
                <a:ln w="1905"/>
                <a:solidFill>
                  <a:srgbClr val="002060"/>
                </a:solidFill>
              </a:rPr>
              <a:t>оош</a:t>
            </a:r>
            <a:r>
              <a:rPr lang="ru-RU" sz="3000" dirty="0" smtClean="0">
                <a:ln w="1905"/>
                <a:solidFill>
                  <a:srgbClr val="002060"/>
                </a:solidFill>
              </a:rPr>
              <a:t>»:</a:t>
            </a:r>
          </a:p>
          <a:p>
            <a:pPr marL="0" indent="0">
              <a:buNone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Ксения Безвытная</a:t>
            </a:r>
          </a:p>
          <a:p>
            <a:pPr marL="0" indent="0">
              <a:buNone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Анастасия Орлова</a:t>
            </a:r>
          </a:p>
          <a:p>
            <a:pPr marL="0" indent="0">
              <a:buNone/>
            </a:pPr>
            <a:r>
              <a:rPr lang="ru-RU" sz="2800" b="1" spc="-3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Варвара </a:t>
            </a:r>
            <a:r>
              <a:rPr lang="ru-RU" sz="2800" b="1" spc="-3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Хабычева</a:t>
            </a:r>
            <a:endParaRPr lang="ru-RU" sz="2800" b="1" spc="-3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6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9766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Мы, члены кружка «Наш край» Шухободской школы, провели поиск комсомольцев 70-80 годов нашего края, встретились с ними. Они с удовольствием поделились своими воспоминаниями о комсомольских годах.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3"/>
            <a:ext cx="5201518" cy="34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25" y="476672"/>
            <a:ext cx="403244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37966" y="4149080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«Меня в 1967 году по направлению комсомола направили работать методистом по спортивной работе в совхоз «</a:t>
            </a:r>
            <a:r>
              <a:rPr lang="ru-RU" sz="24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Шухободский</a:t>
            </a:r>
            <a:r>
              <a:rPr lang="ru-RU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– рассказывает нам Гаранина Татьяна </a:t>
            </a:r>
            <a:r>
              <a:rPr lang="ru-RU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Федоровна – секретарь </a:t>
            </a:r>
            <a:r>
              <a:rPr lang="ru-RU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комсомола этих лет. Ребята, было много дел, но мы всегда с задором, энтузиазмом брались за любое дело. </a:t>
            </a:r>
            <a:endParaRPr lang="ru-RU" sz="2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эти годы совхоз «</a:t>
            </a:r>
            <a:r>
              <a:rPr lang="ru-RU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Шухободский</a:t>
            </a: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был передовой: выращивали зерновые, их семена шли как сортовые, лен картофель. Вместе с развитием совхоза росла и крепла комсомольская организация, она насчитывала более 20 человек. Создавали агитбригады, выезжали на поля, где прямо с машины давали концерты для тружеников полей, любили спортивную работу. Я была прекрасной лыжницей. Проводили комсомольские собрания, где комсомольцев не только хвалили, но и давали им наказ – быть примером для других.  Комсомольская организация села работала под руководством наставников – коммунистов, которые тоже вышли из рядов комсомольской организации.</a:t>
            </a:r>
            <a:endParaRPr lang="ru-RU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72" y="4564122"/>
            <a:ext cx="2304256" cy="1800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Судаков Василий Иванович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Парторг совхоза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с 1973 г.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20000"/>
            <a:ext cx="1800000" cy="26993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9944" y="476672"/>
            <a:ext cx="8229600" cy="78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Лучшие из них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620000"/>
            <a:ext cx="1800000" cy="269929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348000" y="4564122"/>
            <a:ext cx="2304000" cy="18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Коврякова Валентина Александровна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Бригадир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Награждена Орденом Ленина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1620000"/>
            <a:ext cx="1800000" cy="27003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228000" y="4564122"/>
            <a:ext cx="230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Дмитриев Александр </a:t>
            </a:r>
            <a:r>
              <a:rPr lang="ru-RU" sz="1600" b="1" dirty="0" err="1" smtClean="0">
                <a:solidFill>
                  <a:srgbClr val="C00000"/>
                </a:solidFill>
              </a:rPr>
              <a:t>Поликарпович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1600" dirty="0" smtClean="0">
                <a:solidFill>
                  <a:srgbClr val="C00000"/>
                </a:solidFill>
              </a:rPr>
              <a:t>Зав. ремонтными мастерскими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Награжден Орденом Трудового Красного Знамени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404664"/>
            <a:ext cx="8229600" cy="60486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Много </a:t>
            </a:r>
            <a:r>
              <a:rPr lang="ru-RU" sz="2400" dirty="0">
                <a:solidFill>
                  <a:schemeClr val="bg1"/>
                </a:solidFill>
              </a:rPr>
              <a:t>славных дел на счету комсомольцев 70-80 </a:t>
            </a:r>
            <a:r>
              <a:rPr lang="ru-RU" sz="2400" dirty="0" smtClean="0">
                <a:solidFill>
                  <a:schemeClr val="bg1"/>
                </a:solidFill>
              </a:rPr>
              <a:t>годов.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Первыми </a:t>
            </a:r>
            <a:r>
              <a:rPr lang="ru-RU" sz="2400" dirty="0">
                <a:solidFill>
                  <a:schemeClr val="bg1"/>
                </a:solidFill>
              </a:rPr>
              <a:t>они чистили и озеленяли территорию у нового здания «Дома культуры</a:t>
            </a:r>
            <a:r>
              <a:rPr lang="ru-RU" sz="2400" dirty="0" smtClean="0">
                <a:solidFill>
                  <a:schemeClr val="bg1"/>
                </a:solidFill>
              </a:rPr>
              <a:t>».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22493"/>
            <a:ext cx="5760640" cy="3686627"/>
          </a:xfrm>
        </p:spPr>
      </p:pic>
    </p:spTree>
    <p:extLst>
      <p:ext uri="{BB962C8B-B14F-4D97-AF65-F5344CB8AC3E}">
        <p14:creationId xmlns:p14="http://schemas.microsoft.com/office/powerpoint/2010/main" val="5827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Молодежь любила работать и отдыхать: проводили КВН, диспуты, концерты, сочиняли стихи и песни.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«Комсомольцы ребята простые,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Ну, а руки у них – золотые!...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Комсомол дал колхозникам слово: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Будет к осени школа готова!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Заодно мы построим вам клуб,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клуб этот каждому люб…»</a:t>
            </a:r>
          </a:p>
        </p:txBody>
      </p:sp>
    </p:spTree>
    <p:extLst>
      <p:ext uri="{BB962C8B-B14F-4D97-AF65-F5344CB8AC3E}">
        <p14:creationId xmlns:p14="http://schemas.microsoft.com/office/powerpoint/2010/main" val="41536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pPr marL="0" indent="540000">
              <a:spcBef>
                <a:spcPts val="600"/>
              </a:spcBef>
              <a:buNone/>
            </a:pPr>
            <a:r>
              <a:rPr lang="ru-RU" sz="3600" dirty="0" smtClean="0"/>
              <a:t>Меня назначили в 1968 году директором «Дома культуры», где я проработала более 26 лет.</a:t>
            </a:r>
          </a:p>
          <a:p>
            <a:pPr marL="0" indent="540000">
              <a:spcBef>
                <a:spcPts val="600"/>
              </a:spcBef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Мне хочется, ребята вам пожелать активной жизненной позиции, любить свой край и тех людей, которые живут рядом с вами».</a:t>
            </a:r>
            <a:endParaRPr lang="ru-RU" sz="3600" b="1" i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8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781</Words>
  <Application>Microsoft Office PowerPoint</Application>
  <PresentationFormat>Экран (4:3)</PresentationFormat>
  <Paragraphs>71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СТРАНИЦЫ ИСТОРИИ ШУХОБОДСКОЙ КОМСОМОЛЬСКОЙ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Награды моего дедушки</vt:lpstr>
      <vt:lpstr>Презентация PowerPoint</vt:lpstr>
      <vt:lpstr>Победители социалистического соревнования</vt:lpstr>
      <vt:lpstr>Победители социалистического соревнования</vt:lpstr>
      <vt:lpstr>Победители социалистического соревнования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Страницы истории Шухободской комсомольской организации</dc:title>
  <dc:creator>Уханов Александр</dc:creator>
  <cp:lastModifiedBy>Уханов Александр</cp:lastModifiedBy>
  <cp:revision>25</cp:revision>
  <dcterms:created xsi:type="dcterms:W3CDTF">2013-10-27T10:16:05Z</dcterms:created>
  <dcterms:modified xsi:type="dcterms:W3CDTF">2013-10-27T16:54:37Z</dcterms:modified>
</cp:coreProperties>
</file>