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77" r:id="rId3"/>
    <p:sldId id="257" r:id="rId4"/>
    <p:sldId id="258" r:id="rId5"/>
    <p:sldId id="259" r:id="rId6"/>
    <p:sldId id="260" r:id="rId7"/>
    <p:sldId id="261" r:id="rId8"/>
    <p:sldId id="262" r:id="rId9"/>
    <p:sldId id="264" r:id="rId10"/>
    <p:sldId id="265" r:id="rId11"/>
    <p:sldId id="266" r:id="rId12"/>
    <p:sldId id="268" r:id="rId13"/>
    <p:sldId id="269" r:id="rId14"/>
    <p:sldId id="270" r:id="rId15"/>
    <p:sldId id="278" r:id="rId16"/>
    <p:sldId id="279" r:id="rId17"/>
    <p:sldId id="273" r:id="rId18"/>
    <p:sldId id="274" r:id="rId19"/>
    <p:sldId id="275" r:id="rId20"/>
    <p:sldId id="276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098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9AF995-1F29-416D-80A8-BC9B242C7171}" type="datetimeFigureOut">
              <a:rPr lang="ru-RU" smtClean="0"/>
              <a:t>27.10.2013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CA6F93-51EA-47A9-91EF-5075F61BBB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98752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CA6F93-51EA-47A9-91EF-5075F61BBB5E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47080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BE3FB-B4D1-48DD-A2A9-8D4C179D3A54}" type="datetimeFigureOut">
              <a:rPr lang="ru-RU" smtClean="0"/>
              <a:t>27.10.2013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089EB-A1CA-4C87-B412-360A4AF37A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89494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BE3FB-B4D1-48DD-A2A9-8D4C179D3A54}" type="datetimeFigureOut">
              <a:rPr lang="ru-RU" smtClean="0"/>
              <a:t>27.10.2013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089EB-A1CA-4C87-B412-360A4AF37A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86737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BE3FB-B4D1-48DD-A2A9-8D4C179D3A54}" type="datetimeFigureOut">
              <a:rPr lang="ru-RU" smtClean="0"/>
              <a:t>27.10.2013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089EB-A1CA-4C87-B412-360A4AF37A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4792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BE3FB-B4D1-48DD-A2A9-8D4C179D3A54}" type="datetimeFigureOut">
              <a:rPr lang="ru-RU" smtClean="0"/>
              <a:t>27.10.2013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089EB-A1CA-4C87-B412-360A4AF37A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87152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BE3FB-B4D1-48DD-A2A9-8D4C179D3A54}" type="datetimeFigureOut">
              <a:rPr lang="ru-RU" smtClean="0"/>
              <a:t>27.10.2013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089EB-A1CA-4C87-B412-360A4AF37A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31172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BE3FB-B4D1-48DD-A2A9-8D4C179D3A54}" type="datetimeFigureOut">
              <a:rPr lang="ru-RU" smtClean="0"/>
              <a:t>27.10.2013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089EB-A1CA-4C87-B412-360A4AF37A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14560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BE3FB-B4D1-48DD-A2A9-8D4C179D3A54}" type="datetimeFigureOut">
              <a:rPr lang="ru-RU" smtClean="0"/>
              <a:t>27.10.2013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089EB-A1CA-4C87-B412-360A4AF37A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37877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BE3FB-B4D1-48DD-A2A9-8D4C179D3A54}" type="datetimeFigureOut">
              <a:rPr lang="ru-RU" smtClean="0"/>
              <a:t>27.10.2013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089EB-A1CA-4C87-B412-360A4AF37A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7824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BE3FB-B4D1-48DD-A2A9-8D4C179D3A54}" type="datetimeFigureOut">
              <a:rPr lang="ru-RU" smtClean="0"/>
              <a:t>27.10.2013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089EB-A1CA-4C87-B412-360A4AF37A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0975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BE3FB-B4D1-48DD-A2A9-8D4C179D3A54}" type="datetimeFigureOut">
              <a:rPr lang="ru-RU" smtClean="0"/>
              <a:t>27.10.2013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089EB-A1CA-4C87-B412-360A4AF37A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46275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BE3FB-B4D1-48DD-A2A9-8D4C179D3A54}" type="datetimeFigureOut">
              <a:rPr lang="ru-RU" smtClean="0"/>
              <a:t>27.10.2013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089EB-A1CA-4C87-B412-360A4AF37A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3947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DBE3FB-B4D1-48DD-A2A9-8D4C179D3A54}" type="datetimeFigureOut">
              <a:rPr lang="ru-RU" smtClean="0"/>
              <a:t>27.10.2013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7089EB-A1CA-4C87-B412-360A4AF37A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7513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620688"/>
            <a:ext cx="7772400" cy="1470025"/>
          </a:xfrm>
        </p:spPr>
        <p:txBody>
          <a:bodyPr>
            <a:normAutofit/>
          </a:bodyPr>
          <a:lstStyle/>
          <a:p>
            <a:r>
              <a:rPr lang="ru-RU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СТРАНИЦЫ ИСТОРИИ ШУХОБОДСКОЙ КОМСОМОЛЬСКОЙ ОРГАНИЗАЦИИ</a:t>
            </a:r>
            <a:endParaRPr lang="ru-RU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5301208"/>
            <a:ext cx="6400800" cy="792088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FFFF00"/>
                </a:solidFill>
              </a:rPr>
              <a:t>Посвящается 95-летию создания молодежной комсомольской организации</a:t>
            </a:r>
            <a:endParaRPr lang="ru-RU" sz="2000" dirty="0">
              <a:solidFill>
                <a:srgbClr val="FFFF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7313" y="2708920"/>
            <a:ext cx="2389380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9869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653136"/>
            <a:ext cx="8229600" cy="1872208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spcBef>
                <a:spcPts val="600"/>
              </a:spcBef>
              <a:buNone/>
            </a:pPr>
            <a:r>
              <a:rPr lang="ru-RU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Кружковцы школы побывали в гостях у бабушки и дедушки  Ксении </a:t>
            </a:r>
            <a:r>
              <a:rPr lang="ru-RU" b="1" dirty="0" err="1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Безвытной</a:t>
            </a:r>
            <a:r>
              <a:rPr lang="ru-RU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ученицы 5 класса, которая с гордостью рассказывает о них. «Мой дедушка Гаранин Василий Иванович и бабушка Гаранина Александра Ивановна родились на Шухободской земле, здесь учились, вступили в комсомол в 1964 году, работали более 40 лет в совхозе «</a:t>
            </a:r>
            <a:r>
              <a:rPr lang="ru-RU" b="1" dirty="0" err="1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Шухободский</a:t>
            </a:r>
            <a:r>
              <a:rPr lang="ru-RU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».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548680"/>
            <a:ext cx="4800000" cy="3600000"/>
          </a:xfrm>
          <a:prstGeom prst="rect">
            <a:avLst/>
          </a:prstGeom>
          <a:solidFill>
            <a:srgbClr val="FFFFFF">
              <a:shade val="85000"/>
            </a:srgbClr>
          </a:solidFill>
          <a:ln w="127000" cap="sq">
            <a:solidFill>
              <a:srgbClr val="C00000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261293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67944" y="1124744"/>
            <a:ext cx="4618856" cy="5328592"/>
          </a:xfrm>
        </p:spPr>
        <p:txBody>
          <a:bodyPr>
            <a:normAutofit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ru-RU" sz="2400" dirty="0" smtClean="0"/>
              <a:t>Ксения с гордостью рассказывает: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ru-RU" sz="28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Дедушка всю трудовую жизнь проработал трактористом, он награжден «Орденом Трудовой славы 3 степени», многими грамотами и значками «Победитель социалистического соревнования».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268760"/>
            <a:ext cx="3096344" cy="4128863"/>
          </a:xfrm>
          <a:prstGeom prst="rect">
            <a:avLst/>
          </a:prstGeom>
          <a:ln w="889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445060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690728"/>
            <a:ext cx="8244408" cy="6183304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Награды моего дедушки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65277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fontScale="92500" lnSpcReduction="1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«Дедушка, расскажи о своей молодости», –  просит внучка. «Время было интересное», – вспоминает Василий </a:t>
            </a:r>
            <a:r>
              <a:rPr lang="ru-RU" dirty="0" err="1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Иванович.«Меня</a:t>
            </a:r>
            <a:r>
              <a:rPr lang="ru-RU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молодого  парня  после окончания Шухободского СПТУ-41,  поставили работать на трактор, работал много, но всегда выполнял план на 120–130%. Я работал не один, в бригаде с комсомольцами, которые трудились тоже очень хорошо.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 70–80-е годы в производстве устанавливали план работы – социалистические обязательства, их должны выполнять. Мы очень старались, работая иногда от зари до зари. Мне хочется назвать лучших комсомольцев-трактористов». </a:t>
            </a:r>
            <a:endParaRPr lang="ru-RU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64846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sz="3600" dirty="0" smtClean="0"/>
              <a:t>Победители социалистического соревнования</a:t>
            </a:r>
            <a:endParaRPr lang="ru-RU" sz="36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420888"/>
            <a:ext cx="4595402" cy="3064596"/>
          </a:xfrm>
          <a:prstGeom prst="rect">
            <a:avLst/>
          </a:prstGeom>
          <a:ln w="889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TextBox 4"/>
          <p:cNvSpPr txBox="1"/>
          <p:nvPr/>
        </p:nvSpPr>
        <p:spPr>
          <a:xfrm>
            <a:off x="5652120" y="3028762"/>
            <a:ext cx="3132348" cy="176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ru-RU" sz="28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Шахов Валентин Николаевич</a:t>
            </a:r>
          </a:p>
          <a:p>
            <a:r>
              <a:rPr lang="ru-RU" sz="2400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Занесен в совхозную «Книгу почета» 1968 г.</a:t>
            </a:r>
            <a:endParaRPr lang="ru-RU" sz="2400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4972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sz="3600" dirty="0" smtClean="0"/>
              <a:t>Победители социалистического соревнования</a:t>
            </a:r>
            <a:endParaRPr lang="ru-RU" sz="36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62" y="2420888"/>
            <a:ext cx="4595381" cy="3064596"/>
          </a:xfrm>
          <a:prstGeom prst="rect">
            <a:avLst/>
          </a:prstGeom>
          <a:ln w="889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TextBox 4"/>
          <p:cNvSpPr txBox="1"/>
          <p:nvPr/>
        </p:nvSpPr>
        <p:spPr>
          <a:xfrm>
            <a:off x="5652120" y="3028762"/>
            <a:ext cx="3132348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ru-RU" sz="26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Косарев Владимир Васильевич</a:t>
            </a:r>
          </a:p>
          <a:p>
            <a:r>
              <a:rPr lang="ru-RU" sz="2400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1974 г.</a:t>
            </a:r>
            <a:endParaRPr lang="ru-RU" sz="2400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74803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sz="3600" dirty="0" smtClean="0"/>
              <a:t>Победители социалистического соревнования</a:t>
            </a:r>
            <a:endParaRPr lang="ru-RU" sz="36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2104497"/>
            <a:ext cx="3744416" cy="2494699"/>
          </a:xfrm>
          <a:prstGeom prst="rect">
            <a:avLst/>
          </a:prstGeom>
          <a:ln w="889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TextBox 4"/>
          <p:cNvSpPr txBox="1"/>
          <p:nvPr/>
        </p:nvSpPr>
        <p:spPr>
          <a:xfrm>
            <a:off x="4355976" y="5013176"/>
            <a:ext cx="4572508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Бакланов Александр Андреевич</a:t>
            </a:r>
          </a:p>
          <a:p>
            <a:r>
              <a:rPr lang="ru-RU" sz="2400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1976 г.</a:t>
            </a:r>
            <a:endParaRPr lang="ru-RU" sz="2400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354" y="2132855"/>
            <a:ext cx="2592288" cy="3891439"/>
          </a:xfrm>
          <a:prstGeom prst="rect">
            <a:avLst/>
          </a:prstGeom>
          <a:ln w="889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016717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6194" y="620688"/>
            <a:ext cx="5400600" cy="4050449"/>
          </a:xfrm>
          <a:prstGeom prst="rect">
            <a:avLst/>
          </a:prstGeom>
          <a:solidFill>
            <a:srgbClr val="FFFFFF">
              <a:shade val="85000"/>
            </a:srgbClr>
          </a:solidFill>
          <a:ln w="127000" cap="sq">
            <a:solidFill>
              <a:srgbClr val="C00000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1082083" y="5157192"/>
            <a:ext cx="69127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Б</a:t>
            </a:r>
            <a:r>
              <a:rPr lang="ru-RU" sz="24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абушка </a:t>
            </a:r>
            <a:r>
              <a:rPr lang="ru-RU" sz="24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Ксении </a:t>
            </a:r>
            <a:r>
              <a:rPr lang="ru-RU" sz="24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Александра Ивановна угостила </a:t>
            </a:r>
            <a:r>
              <a:rPr lang="ru-RU" sz="24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нас чаем и поделилась своими воспоминаниями о комсомольских годах.</a:t>
            </a:r>
            <a:endParaRPr lang="ru-RU" sz="2400" b="1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82090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832648"/>
          </a:xfrm>
        </p:spPr>
        <p:txBody>
          <a:bodyPr>
            <a:normAutofit fontScale="70000" lnSpcReduction="20000"/>
          </a:bodyPr>
          <a:lstStyle/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ru-RU" dirty="0" smtClean="0"/>
              <a:t>«Я училась в Шухободской школе», – вспоминает Александра Ивановна, здесь меня приняли в комсомол. Конечно, для нас это было радостное событие, но мы очень волновались,  в комсомол принимали только тех, кто хорошо учился, принимал участие в школьных делах. Поработала более 35 лет в совхозе «</a:t>
            </a:r>
            <a:r>
              <a:rPr lang="ru-RU" dirty="0" err="1" smtClean="0"/>
              <a:t>Шухободский</a:t>
            </a:r>
            <a:r>
              <a:rPr lang="ru-RU" dirty="0" smtClean="0"/>
              <a:t>» диспетчером-нормировщиком. В комсомольских делах всегда была активная. За творческие успехи и активное участие в развитии художественной самодеятельности награждена грамотами и ценными подарками». Александра Ивановна с молодым задором спела нам одну из комсомольских песен: </a:t>
            </a:r>
          </a:p>
          <a:p>
            <a:pPr marL="0" indent="0" algn="ctr">
              <a:buNone/>
            </a:pPr>
            <a:r>
              <a:rPr lang="ru-RU" b="1" i="1" dirty="0" smtClean="0">
                <a:solidFill>
                  <a:srgbClr val="C00000"/>
                </a:solidFill>
              </a:rPr>
              <a:t>Комсомольцы! Добровольцы!</a:t>
            </a:r>
          </a:p>
          <a:p>
            <a:pPr marL="0" indent="0" algn="ctr">
              <a:buNone/>
            </a:pPr>
            <a:r>
              <a:rPr lang="ru-RU" b="1" i="1" dirty="0" smtClean="0">
                <a:solidFill>
                  <a:srgbClr val="C00000"/>
                </a:solidFill>
              </a:rPr>
              <a:t>Мы сильны нашей верною дружбой!</a:t>
            </a:r>
          </a:p>
          <a:p>
            <a:pPr marL="0" indent="0" algn="ctr">
              <a:buNone/>
            </a:pPr>
            <a:r>
              <a:rPr lang="ru-RU" b="1" i="1" dirty="0" smtClean="0">
                <a:solidFill>
                  <a:srgbClr val="C00000"/>
                </a:solidFill>
              </a:rPr>
              <a:t>Сквозь огонь мы пройдем, если нужно</a:t>
            </a:r>
          </a:p>
          <a:p>
            <a:pPr marL="0" indent="0" algn="ctr">
              <a:buNone/>
            </a:pPr>
            <a:r>
              <a:rPr lang="ru-RU" b="1" i="1" dirty="0" smtClean="0">
                <a:solidFill>
                  <a:srgbClr val="C00000"/>
                </a:solidFill>
              </a:rPr>
              <a:t>Открывать молодые пути!</a:t>
            </a:r>
          </a:p>
          <a:p>
            <a:pPr marL="0" indent="0" algn="ctr">
              <a:buNone/>
            </a:pPr>
            <a:r>
              <a:rPr lang="ru-RU" b="1" i="1" dirty="0" smtClean="0">
                <a:solidFill>
                  <a:srgbClr val="C00000"/>
                </a:solidFill>
              </a:rPr>
              <a:t>Комсомольцы! Добровольцы!</a:t>
            </a:r>
          </a:p>
          <a:p>
            <a:pPr marL="0" indent="0" algn="ctr">
              <a:buNone/>
            </a:pPr>
            <a:r>
              <a:rPr lang="ru-RU" b="1" i="1" dirty="0" smtClean="0">
                <a:solidFill>
                  <a:srgbClr val="C00000"/>
                </a:solidFill>
              </a:rPr>
              <a:t>Надо верить в людей беззаветно,</a:t>
            </a:r>
          </a:p>
          <a:p>
            <a:pPr marL="0" indent="0" algn="ctr">
              <a:buNone/>
            </a:pPr>
            <a:r>
              <a:rPr lang="ru-RU" b="1" i="1" dirty="0" smtClean="0">
                <a:solidFill>
                  <a:srgbClr val="C00000"/>
                </a:solidFill>
              </a:rPr>
              <a:t>Видеть солнце порой предрассветной: </a:t>
            </a:r>
          </a:p>
          <a:p>
            <a:pPr marL="0" indent="0" algn="ctr">
              <a:buNone/>
            </a:pPr>
            <a:r>
              <a:rPr lang="ru-RU" b="1" i="1" dirty="0" smtClean="0">
                <a:solidFill>
                  <a:srgbClr val="C00000"/>
                </a:solidFill>
              </a:rPr>
              <a:t>Только так можно счастье найти!</a:t>
            </a:r>
          </a:p>
        </p:txBody>
      </p:sp>
    </p:spTree>
    <p:extLst>
      <p:ext uri="{BB962C8B-B14F-4D97-AF65-F5344CB8AC3E}">
        <p14:creationId xmlns:p14="http://schemas.microsoft.com/office/powerpoint/2010/main" val="574387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347125"/>
            <a:ext cx="2403386" cy="360508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002060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3707904" y="1412776"/>
            <a:ext cx="504056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i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«Я так вам завидую», – сказала Настя Орлова  член кружка, –  что вы жили в такое интересное время, сколько великих дел сделано комсомольцами нашего края. Спасибо за вашу жизнь, труд, за любовь к нашей Родине»! </a:t>
            </a:r>
            <a:endParaRPr lang="ru-RU" sz="2800" i="1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69858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227634"/>
            <a:ext cx="4020976" cy="3353494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4152" y="1138042"/>
            <a:ext cx="2739164" cy="365911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963577" y="5130770"/>
            <a:ext cx="37524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Комсомольский значок</a:t>
            </a:r>
            <a:endParaRPr lang="ru-RU" sz="2800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925966" y="5130770"/>
            <a:ext cx="35955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Комсомольский билет</a:t>
            </a:r>
            <a:endParaRPr lang="ru-RU" sz="2800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09069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75656" y="4005064"/>
            <a:ext cx="7211144" cy="2121099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3000" dirty="0" smtClean="0">
                <a:ln w="1905"/>
                <a:solidFill>
                  <a:srgbClr val="002060"/>
                </a:solidFill>
              </a:rPr>
              <a:t>Поисковая группа кружка «Наш край»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3000" dirty="0" smtClean="0">
                <a:ln w="1905"/>
                <a:solidFill>
                  <a:srgbClr val="002060"/>
                </a:solidFill>
              </a:rPr>
              <a:t>МОУ «Шухободская </a:t>
            </a:r>
            <a:r>
              <a:rPr lang="ru-RU" sz="3000" dirty="0" err="1" smtClean="0">
                <a:ln w="1905"/>
                <a:solidFill>
                  <a:srgbClr val="002060"/>
                </a:solidFill>
              </a:rPr>
              <a:t>оош</a:t>
            </a:r>
            <a:r>
              <a:rPr lang="ru-RU" sz="3000" dirty="0" smtClean="0">
                <a:ln w="1905"/>
                <a:solidFill>
                  <a:srgbClr val="002060"/>
                </a:solidFill>
              </a:rPr>
              <a:t>»:</a:t>
            </a:r>
          </a:p>
          <a:p>
            <a:pPr marL="0" indent="0">
              <a:buNone/>
            </a:pPr>
            <a:r>
              <a:rPr lang="ru-RU" sz="28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Ксения Безвытная</a:t>
            </a:r>
          </a:p>
          <a:p>
            <a:pPr marL="0" indent="0">
              <a:buNone/>
            </a:pPr>
            <a:r>
              <a:rPr lang="ru-RU" sz="28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Анастасия Орлова</a:t>
            </a:r>
          </a:p>
          <a:p>
            <a:pPr marL="0" indent="0">
              <a:buNone/>
            </a:pPr>
            <a:r>
              <a:rPr lang="ru-RU" sz="2800" b="1" spc="-3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Варвара </a:t>
            </a:r>
            <a:r>
              <a:rPr lang="ru-RU" sz="2800" b="1" spc="-3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Хабычева</a:t>
            </a:r>
            <a:endParaRPr lang="ru-RU" sz="2800" b="1" spc="-30" dirty="0" smtClean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82655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19256" cy="5976664"/>
          </a:xfr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Мы, члены кружка «Наш край» Шухободской школы, провели поиск комсомольцев 70-80 годов нашего края, встретились с ними. Они с удовольствием поделились своими воспоминаниями о комсомольских годах.</a:t>
            </a:r>
            <a:endParaRPr lang="ru-RU" sz="28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2996953"/>
            <a:ext cx="5201518" cy="3456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040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0625" y="476672"/>
            <a:ext cx="4032446" cy="3024336"/>
          </a:xfrm>
          <a:prstGeom prst="rect">
            <a:avLst/>
          </a:prstGeom>
          <a:solidFill>
            <a:srgbClr val="FFFFFF">
              <a:shade val="85000"/>
            </a:srgbClr>
          </a:solidFill>
          <a:ln w="127000" cap="sq">
            <a:solidFill>
              <a:srgbClr val="C00000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437966" y="4149080"/>
            <a:ext cx="8229600" cy="223224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«Меня в 1967 году по направлению комсомола направили работать методистом по спортивной работе в совхоз «</a:t>
            </a:r>
            <a:r>
              <a:rPr lang="ru-RU" sz="2400" dirty="0" err="1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Шухободский</a:t>
            </a:r>
            <a:r>
              <a:rPr lang="ru-RU" sz="2400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», – рассказывает нам Гаранина Татьяна </a:t>
            </a:r>
            <a:r>
              <a:rPr lang="ru-RU" sz="2400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Федоровна – секретарь </a:t>
            </a:r>
            <a:r>
              <a:rPr lang="ru-RU" sz="2400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комсомола этих лет. Ребята, было много дел, но мы всегда с задором, энтузиазмом брались за любое дело. </a:t>
            </a:r>
            <a:endParaRPr lang="ru-RU" sz="2400" dirty="0">
              <a:solidFill>
                <a:srgbClr val="C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9666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 эти годы совхоз «</a:t>
            </a:r>
            <a:r>
              <a:rPr lang="ru-RU" dirty="0" err="1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Шухободский</a:t>
            </a:r>
            <a:r>
              <a:rPr lang="ru-RU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» был передовой: выращивали зерновые, их семена шли как сортовые, лен картофель. Вместе с развитием совхоза росла и крепла комсомольская организация, она насчитывала более 20 человек. Создавали агитбригады, выезжали на поля, где прямо с машины давали концерты для тружеников полей, любили спортивную работу. Я была прекрасной лыжницей. Проводили комсомольские собрания, где комсомольцев не только хвалили, но и давали им наказ – быть примером для других.  Комсомольская организация села работала под руководством наставников – коммунистов, которые тоже вышли из рядов комсомольской организации.</a:t>
            </a:r>
            <a:endParaRPr lang="ru-RU" dirty="0">
              <a:solidFill>
                <a:srgbClr val="C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8351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872" y="4564122"/>
            <a:ext cx="2304256" cy="1800000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1600" b="1" dirty="0" smtClean="0">
                <a:solidFill>
                  <a:srgbClr val="C00000"/>
                </a:solidFill>
              </a:rPr>
              <a:t>Судаков Василий Иванович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1600" dirty="0" smtClean="0">
                <a:solidFill>
                  <a:srgbClr val="C00000"/>
                </a:solidFill>
              </a:rPr>
              <a:t>Парторг совхоза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1600" dirty="0" smtClean="0">
                <a:solidFill>
                  <a:srgbClr val="C00000"/>
                </a:solidFill>
              </a:rPr>
              <a:t>с 1973 г.</a:t>
            </a:r>
            <a:endParaRPr lang="ru-RU" sz="1600" dirty="0">
              <a:solidFill>
                <a:srgbClr val="C0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" y="1620000"/>
            <a:ext cx="1800000" cy="2699357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srgbClr val="C00000">
                <a:alpha val="40000"/>
              </a:srgbClr>
            </a:outerShdw>
          </a:effectLst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619944" y="476672"/>
            <a:ext cx="8229600" cy="7837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40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Лучшие из них</a:t>
            </a:r>
            <a:endParaRPr lang="ru-RU" sz="4000" b="1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000" y="1620000"/>
            <a:ext cx="1800000" cy="2699291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srgbClr val="C00000">
                <a:alpha val="40000"/>
              </a:srgbClr>
            </a:outerShdw>
          </a:effectLst>
        </p:spPr>
      </p:pic>
      <p:sp>
        <p:nvSpPr>
          <p:cNvPr id="7" name="Объект 2"/>
          <p:cNvSpPr txBox="1">
            <a:spLocks/>
          </p:cNvSpPr>
          <p:nvPr/>
        </p:nvSpPr>
        <p:spPr>
          <a:xfrm>
            <a:off x="3348000" y="4564122"/>
            <a:ext cx="2304000" cy="180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</a:pPr>
            <a:r>
              <a:rPr lang="ru-RU" sz="1600" b="1" dirty="0" smtClean="0">
                <a:solidFill>
                  <a:srgbClr val="C00000"/>
                </a:solidFill>
              </a:rPr>
              <a:t>Коврякова Валентина Александровна</a:t>
            </a:r>
          </a:p>
          <a:p>
            <a:pPr marL="0" indent="0" algn="ctr"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</a:pPr>
            <a:r>
              <a:rPr lang="ru-RU" sz="1600" dirty="0" smtClean="0">
                <a:solidFill>
                  <a:srgbClr val="C00000"/>
                </a:solidFill>
              </a:rPr>
              <a:t>Бригадир</a:t>
            </a:r>
          </a:p>
          <a:p>
            <a:pPr marL="0" indent="0" algn="ctr">
              <a:spcBef>
                <a:spcPts val="0"/>
              </a:spcBef>
              <a:buFont typeface="Arial" pitchFamily="34" charset="0"/>
              <a:buNone/>
            </a:pPr>
            <a:r>
              <a:rPr lang="ru-RU" sz="1600" dirty="0" smtClean="0">
                <a:solidFill>
                  <a:srgbClr val="C00000"/>
                </a:solidFill>
              </a:rPr>
              <a:t>Награждена Орденом Ленина</a:t>
            </a:r>
            <a:endParaRPr lang="ru-RU" sz="1600" dirty="0">
              <a:solidFill>
                <a:srgbClr val="C00000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0000" y="1620000"/>
            <a:ext cx="1800000" cy="270033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srgbClr val="C00000">
                <a:alpha val="40000"/>
              </a:srgb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6228000" y="4564122"/>
            <a:ext cx="2304000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ru-RU" sz="1600" b="1" dirty="0" smtClean="0">
                <a:solidFill>
                  <a:srgbClr val="C00000"/>
                </a:solidFill>
              </a:rPr>
              <a:t>Дмитриев Александр </a:t>
            </a:r>
            <a:r>
              <a:rPr lang="ru-RU" sz="1600" b="1" dirty="0" err="1" smtClean="0">
                <a:solidFill>
                  <a:srgbClr val="C00000"/>
                </a:solidFill>
              </a:rPr>
              <a:t>Поликарпович</a:t>
            </a:r>
            <a:endParaRPr lang="ru-RU" sz="1600" b="1" dirty="0" smtClean="0">
              <a:solidFill>
                <a:srgbClr val="C00000"/>
              </a:solidFill>
            </a:endParaRPr>
          </a:p>
          <a:p>
            <a:pPr algn="ctr">
              <a:spcAft>
                <a:spcPts val="600"/>
              </a:spcAft>
            </a:pPr>
            <a:r>
              <a:rPr lang="ru-RU" sz="1600" dirty="0" smtClean="0">
                <a:solidFill>
                  <a:srgbClr val="C00000"/>
                </a:solidFill>
              </a:rPr>
              <a:t>Зав. ремонтными мастерскими</a:t>
            </a:r>
          </a:p>
          <a:p>
            <a:pPr algn="ctr"/>
            <a:r>
              <a:rPr lang="ru-RU" sz="1600" dirty="0" smtClean="0">
                <a:solidFill>
                  <a:srgbClr val="C00000"/>
                </a:solidFill>
              </a:rPr>
              <a:t>Награжден Орденом Трудового Красного Знамени</a:t>
            </a:r>
            <a:endParaRPr lang="ru-RU" sz="16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5662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2"/>
          <p:cNvSpPr txBox="1">
            <a:spLocks/>
          </p:cNvSpPr>
          <p:nvPr/>
        </p:nvSpPr>
        <p:spPr>
          <a:xfrm>
            <a:off x="457200" y="404664"/>
            <a:ext cx="8229600" cy="6048672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ru-RU" sz="2400" dirty="0" smtClean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ru-RU" sz="24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ru-RU" sz="2400" dirty="0" smtClean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ru-RU" sz="24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ru-RU" sz="2400" dirty="0" smtClean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ru-RU" sz="2400" dirty="0" smtClean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ru-RU" sz="24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ru-RU" sz="24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ru-RU" sz="2400" dirty="0" smtClean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ru-RU" sz="24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ru-RU" sz="2400" dirty="0" smtClean="0">
                <a:solidFill>
                  <a:schemeClr val="bg1"/>
                </a:solidFill>
              </a:rPr>
              <a:t>Много </a:t>
            </a:r>
            <a:r>
              <a:rPr lang="ru-RU" sz="2400" dirty="0">
                <a:solidFill>
                  <a:schemeClr val="bg1"/>
                </a:solidFill>
              </a:rPr>
              <a:t>славных дел на счету комсомольцев 70-80 </a:t>
            </a:r>
            <a:r>
              <a:rPr lang="ru-RU" sz="2400" dirty="0" smtClean="0">
                <a:solidFill>
                  <a:schemeClr val="bg1"/>
                </a:solidFill>
              </a:rPr>
              <a:t>годов.</a:t>
            </a:r>
          </a:p>
          <a:p>
            <a:pPr marL="0" indent="0" algn="ctr">
              <a:buNone/>
            </a:pPr>
            <a:r>
              <a:rPr lang="ru-RU" sz="2400" dirty="0" smtClean="0">
                <a:solidFill>
                  <a:schemeClr val="bg1"/>
                </a:solidFill>
              </a:rPr>
              <a:t>Первыми </a:t>
            </a:r>
            <a:r>
              <a:rPr lang="ru-RU" sz="2400" dirty="0">
                <a:solidFill>
                  <a:schemeClr val="bg1"/>
                </a:solidFill>
              </a:rPr>
              <a:t>они чистили и озеленяли территорию у нового здания «Дома культуры</a:t>
            </a:r>
            <a:r>
              <a:rPr lang="ru-RU" sz="2400" dirty="0" smtClean="0">
                <a:solidFill>
                  <a:schemeClr val="bg1"/>
                </a:solidFill>
              </a:rPr>
              <a:t>».</a:t>
            </a: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822493"/>
            <a:ext cx="5760640" cy="3686627"/>
          </a:xfrm>
        </p:spPr>
      </p:pic>
    </p:spTree>
    <p:extLst>
      <p:ext uri="{BB962C8B-B14F-4D97-AF65-F5344CB8AC3E}">
        <p14:creationId xmlns:p14="http://schemas.microsoft.com/office/powerpoint/2010/main" val="582716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904656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Молодежь любила работать и отдыхать: проводили КВН, диспуты, концерты, сочиняли стихи и песни.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spcBef>
                <a:spcPts val="0"/>
              </a:spcBef>
              <a:buNone/>
            </a:pPr>
            <a:r>
              <a:rPr lang="ru-RU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«Комсомольцы ребята простые,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Ну, а руки у них – золотые!...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Комсомол дал колхозникам слово: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Будет к осени школа готова!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Заодно мы построим вам клуб,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Будет клуб этот каждому люб…»</a:t>
            </a:r>
          </a:p>
        </p:txBody>
      </p:sp>
    </p:spTree>
    <p:extLst>
      <p:ext uri="{BB962C8B-B14F-4D97-AF65-F5344CB8AC3E}">
        <p14:creationId xmlns:p14="http://schemas.microsoft.com/office/powerpoint/2010/main" val="4153683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904656"/>
          </a:xfrm>
        </p:spPr>
        <p:txBody>
          <a:bodyPr>
            <a:normAutofit/>
          </a:bodyPr>
          <a:lstStyle/>
          <a:p>
            <a:pPr marL="0" indent="540000">
              <a:spcBef>
                <a:spcPts val="600"/>
              </a:spcBef>
              <a:buNone/>
            </a:pPr>
            <a:r>
              <a:rPr lang="ru-RU" sz="3600" dirty="0" smtClean="0"/>
              <a:t>Меня назначили в 1968 году директором «Дома культуры», где я проработала более 26 лет.</a:t>
            </a:r>
          </a:p>
          <a:p>
            <a:pPr marL="0" indent="540000">
              <a:spcBef>
                <a:spcPts val="600"/>
              </a:spcBef>
              <a:buNone/>
            </a:pPr>
            <a:r>
              <a:rPr lang="ru-RU" sz="36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Мне хочется, ребята вам пожелать активной жизненной позиции, любить свой край и тех людей, которые живут рядом с вами».</a:t>
            </a:r>
            <a:endParaRPr lang="ru-RU" sz="3600" b="1" i="1" dirty="0" smtClean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67838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</TotalTime>
  <Words>781</Words>
  <Application>Microsoft Office PowerPoint</Application>
  <PresentationFormat>Экран (4:3)</PresentationFormat>
  <Paragraphs>71</Paragraphs>
  <Slides>20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СТРАНИЦЫ ИСТОРИИ ШУХОБОДСКОЙ КОМСОМОЛЬСКОЙ ОРГАНИЗАЦИИ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Награды моего дедушки</vt:lpstr>
      <vt:lpstr>Презентация PowerPoint</vt:lpstr>
      <vt:lpstr>Победители социалистического соревнования</vt:lpstr>
      <vt:lpstr>Победители социалистического соревнования</vt:lpstr>
      <vt:lpstr>Победители социалистического соревнования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Страницы истории Шухободской комсомольской организации</dc:title>
  <dc:creator>Уханов Александр</dc:creator>
  <cp:lastModifiedBy>Уханов Александр</cp:lastModifiedBy>
  <cp:revision>25</cp:revision>
  <dcterms:created xsi:type="dcterms:W3CDTF">2013-10-27T10:16:05Z</dcterms:created>
  <dcterms:modified xsi:type="dcterms:W3CDTF">2013-10-27T16:54:37Z</dcterms:modified>
</cp:coreProperties>
</file>